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8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61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993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12" name="Rectangle 11"/>
          <p:cNvSpPr/>
          <p:nvPr/>
        </p:nvSpPr>
        <p:spPr>
          <a:xfrm>
            <a:off x="0" y="2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 dirty="0"/>
          </a:p>
        </p:txBody>
      </p:sp>
      <p:sp>
        <p:nvSpPr>
          <p:cNvPr id="13" name="Rectangle 12"/>
          <p:cNvSpPr/>
          <p:nvPr/>
        </p:nvSpPr>
        <p:spPr>
          <a:xfrm>
            <a:off x="0" y="2652312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7"/>
            <a:ext cx="7516014" cy="882119"/>
          </a:xfrm>
        </p:spPr>
        <p:txBody>
          <a:bodyPr>
            <a:normAutofit/>
          </a:bodyPr>
          <a:lstStyle>
            <a:lvl1pPr marL="0" indent="0" algn="l">
              <a:buNone/>
              <a:defRPr sz="2267">
                <a:solidFill>
                  <a:schemeClr val="tx2"/>
                </a:solidFill>
              </a:defRPr>
            </a:lvl1pPr>
            <a:lvl2pPr marL="472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9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3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D7E410-A648-4262-8B6D-512BFC0947D8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E2BD04-6F12-41CF-AB66-254F9925AE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4" cy="1793167"/>
          </a:xfrm>
          <a:effectLst/>
        </p:spPr>
        <p:txBody>
          <a:bodyPr>
            <a:noAutofit/>
          </a:bodyPr>
          <a:lstStyle>
            <a:lvl1pPr marL="662163" indent="-472974" algn="l">
              <a:defRPr sz="5623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0015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F71F26-6129-43B4-B722-0D5B49975BD1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7FCDC-1795-4276-A8FD-4161DD5BFF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1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3398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8" name="Rectangle 7"/>
          <p:cNvSpPr/>
          <p:nvPr/>
        </p:nvSpPr>
        <p:spPr>
          <a:xfrm>
            <a:off x="0" y="2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 dirty="0"/>
          </a:p>
        </p:txBody>
      </p:sp>
      <p:sp>
        <p:nvSpPr>
          <p:cNvPr id="9" name="Rectangle 8"/>
          <p:cNvSpPr/>
          <p:nvPr/>
        </p:nvSpPr>
        <p:spPr>
          <a:xfrm>
            <a:off x="0" y="2652312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8" y="2172649"/>
            <a:ext cx="7955554" cy="2423346"/>
          </a:xfrm>
          <a:effectLst/>
        </p:spPr>
        <p:txBody>
          <a:bodyPr anchor="b"/>
          <a:lstStyle>
            <a:lvl1pPr algn="r">
              <a:defRPr sz="4716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6" y="4607513"/>
            <a:ext cx="7960658" cy="835460"/>
          </a:xfrm>
        </p:spPr>
        <p:txBody>
          <a:bodyPr anchor="t"/>
          <a:lstStyle>
            <a:lvl1pPr marL="0" indent="0" algn="r">
              <a:buNone/>
              <a:defRPr sz="2086">
                <a:solidFill>
                  <a:schemeClr val="tx2"/>
                </a:solidFill>
              </a:defRPr>
            </a:lvl1pPr>
            <a:lvl2pPr marL="472974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2pPr>
            <a:lvl3pPr marL="945947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3pPr>
            <a:lvl4pPr marL="141892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895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869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842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81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3790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5E95E8-3086-469B-B689-EA86005B5888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7E54D-79C9-456F-8B77-23E5215C0A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2392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83F9C0-4649-4E90-BCCB-F2CA401E958B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6F76F-6FE3-42EF-AD79-8E03241C83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4000" y="731519"/>
            <a:ext cx="4462271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1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36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1" y="731521"/>
            <a:ext cx="4462271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49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72974" indent="0">
              <a:buNone/>
              <a:defRPr sz="2086" b="1"/>
            </a:lvl2pPr>
            <a:lvl3pPr marL="945947" indent="0">
              <a:buNone/>
              <a:defRPr sz="1904" b="1"/>
            </a:lvl3pPr>
            <a:lvl4pPr marL="1418921" indent="0">
              <a:buNone/>
              <a:defRPr sz="1632" b="1"/>
            </a:lvl4pPr>
            <a:lvl5pPr marL="1891895" indent="0">
              <a:buNone/>
              <a:defRPr sz="1632" b="1"/>
            </a:lvl5pPr>
            <a:lvl6pPr marL="2364869" indent="0">
              <a:buNone/>
              <a:defRPr sz="1632" b="1"/>
            </a:lvl6pPr>
            <a:lvl7pPr marL="2837842" indent="0">
              <a:buNone/>
              <a:defRPr sz="1632" b="1"/>
            </a:lvl7pPr>
            <a:lvl8pPr marL="3310816" indent="0">
              <a:buNone/>
              <a:defRPr sz="1632" b="1"/>
            </a:lvl8pPr>
            <a:lvl9pPr marL="3783790" indent="0">
              <a:buNone/>
              <a:defRPr sz="163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30" y="1400329"/>
            <a:ext cx="4462271" cy="2743200"/>
          </a:xfrm>
        </p:spPr>
        <p:txBody>
          <a:bodyPr>
            <a:normAutofit/>
          </a:bodyPr>
          <a:lstStyle>
            <a:lvl1pPr>
              <a:defRPr sz="1904"/>
            </a:lvl1pPr>
            <a:lvl2pPr>
              <a:defRPr sz="1904"/>
            </a:lvl2pPr>
            <a:lvl3pPr>
              <a:defRPr sz="1632"/>
            </a:lvl3pPr>
            <a:lvl4pPr>
              <a:defRPr sz="1632"/>
            </a:lvl4pPr>
            <a:lvl5pPr>
              <a:defRPr sz="1632"/>
            </a:lvl5pPr>
            <a:lvl6pPr>
              <a:defRPr sz="1632"/>
            </a:lvl6pPr>
            <a:lvl7pPr>
              <a:defRPr sz="1632"/>
            </a:lvl7pPr>
            <a:lvl8pPr>
              <a:defRPr sz="1632"/>
            </a:lvl8pPr>
            <a:lvl9pPr>
              <a:defRPr sz="163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4" y="731521"/>
            <a:ext cx="4462271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49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72974" indent="0">
              <a:buNone/>
              <a:defRPr sz="2086" b="1"/>
            </a:lvl2pPr>
            <a:lvl3pPr marL="945947" indent="0">
              <a:buNone/>
              <a:defRPr sz="1904" b="1"/>
            </a:lvl3pPr>
            <a:lvl4pPr marL="1418921" indent="0">
              <a:buNone/>
              <a:defRPr sz="1632" b="1"/>
            </a:lvl4pPr>
            <a:lvl5pPr marL="1891895" indent="0">
              <a:buNone/>
              <a:defRPr sz="1632" b="1"/>
            </a:lvl5pPr>
            <a:lvl6pPr marL="2364869" indent="0">
              <a:buNone/>
              <a:defRPr sz="1632" b="1"/>
            </a:lvl6pPr>
            <a:lvl7pPr marL="2837842" indent="0">
              <a:buNone/>
              <a:defRPr sz="1632" b="1"/>
            </a:lvl7pPr>
            <a:lvl8pPr marL="3310816" indent="0">
              <a:buNone/>
              <a:defRPr sz="1632" b="1"/>
            </a:lvl8pPr>
            <a:lvl9pPr marL="3783790" indent="0">
              <a:buNone/>
              <a:defRPr sz="1632" b="1"/>
            </a:lvl9pPr>
          </a:lstStyle>
          <a:p>
            <a:pPr marL="0" lvl="0" indent="0" algn="ctr" defTabSz="945947" rtl="0" eaLnBrk="1" latinLnBrk="0" hangingPunct="1">
              <a:spcBef>
                <a:spcPct val="20000"/>
              </a:spcBef>
              <a:spcAft>
                <a:spcPts val="31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4"/>
            <a:ext cx="4462271" cy="2743200"/>
          </a:xfrm>
        </p:spPr>
        <p:txBody>
          <a:bodyPr>
            <a:normAutofit/>
          </a:bodyPr>
          <a:lstStyle>
            <a:lvl1pPr>
              <a:defRPr sz="1904"/>
            </a:lvl1pPr>
            <a:lvl2pPr>
              <a:defRPr sz="1904"/>
            </a:lvl2pPr>
            <a:lvl3pPr>
              <a:defRPr sz="1632"/>
            </a:lvl3pPr>
            <a:lvl4pPr>
              <a:defRPr sz="1632"/>
            </a:lvl4pPr>
            <a:lvl5pPr>
              <a:defRPr sz="1632"/>
            </a:lvl5pPr>
            <a:lvl6pPr>
              <a:defRPr sz="1632"/>
            </a:lvl6pPr>
            <a:lvl7pPr>
              <a:defRPr sz="1632"/>
            </a:lvl7pPr>
            <a:lvl8pPr>
              <a:defRPr sz="1632"/>
            </a:lvl8pPr>
            <a:lvl9pPr>
              <a:defRPr sz="163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2404BB-3571-45DC-B89A-E57AB9326343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0C1F3B-0348-4DA1-B4B3-F22D5B20BF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09276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02319A-3EFA-4F5B-AEB1-2C656E58D7C4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512392-F565-4BA7-88D7-7520000676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88163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B9BB51-21DE-4075-849A-5E6284A90C9B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85794D-3E41-49D8-A8DF-DB13B7A7AC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84976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6" y="2209801"/>
            <a:ext cx="4848112" cy="1258493"/>
          </a:xfrm>
          <a:effectLst/>
        </p:spPr>
        <p:txBody>
          <a:bodyPr anchor="b">
            <a:noAutofit/>
          </a:bodyPr>
          <a:lstStyle>
            <a:lvl1pPr marL="236487" indent="-236487" algn="l">
              <a:defRPr sz="2902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2"/>
            <a:ext cx="5356113" cy="4894730"/>
          </a:xfrm>
        </p:spPr>
        <p:txBody>
          <a:bodyPr anchor="ctr"/>
          <a:lstStyle>
            <a:lvl1pPr>
              <a:defRPr sz="2267"/>
            </a:lvl1pPr>
            <a:lvl2pPr>
              <a:defRPr sz="2086"/>
            </a:lvl2pPr>
            <a:lvl3pPr>
              <a:defRPr sz="1904"/>
            </a:lvl3pPr>
            <a:lvl4pPr>
              <a:defRPr sz="1632"/>
            </a:lvl4pPr>
            <a:lvl5pPr>
              <a:defRPr sz="1451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51"/>
            </a:lvl1pPr>
            <a:lvl2pPr marL="472974" indent="0">
              <a:buNone/>
              <a:defRPr sz="1270"/>
            </a:lvl2pPr>
            <a:lvl3pPr marL="945947" indent="0">
              <a:buNone/>
              <a:defRPr sz="998"/>
            </a:lvl3pPr>
            <a:lvl4pPr marL="1418921" indent="0">
              <a:buNone/>
              <a:defRPr sz="907"/>
            </a:lvl4pPr>
            <a:lvl5pPr marL="1891895" indent="0">
              <a:buNone/>
              <a:defRPr sz="907"/>
            </a:lvl5pPr>
            <a:lvl6pPr marL="2364869" indent="0">
              <a:buNone/>
              <a:defRPr sz="907"/>
            </a:lvl6pPr>
            <a:lvl7pPr marL="2837842" indent="0">
              <a:buNone/>
              <a:defRPr sz="907"/>
            </a:lvl7pPr>
            <a:lvl8pPr marL="3310816" indent="0">
              <a:buNone/>
              <a:defRPr sz="907"/>
            </a:lvl8pPr>
            <a:lvl9pPr marL="3783790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ECF66A-5D1F-4FCA-BA85-CE6D3E58602A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20DB80-9B1A-4656-928B-5D864DDB9F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50546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671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9" name="Rectangle 8"/>
          <p:cNvSpPr/>
          <p:nvPr/>
        </p:nvSpPr>
        <p:spPr>
          <a:xfrm>
            <a:off x="0" y="2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 dirty="0"/>
          </a:p>
        </p:txBody>
      </p:sp>
      <p:sp>
        <p:nvSpPr>
          <p:cNvPr id="10" name="Rectangle 9"/>
          <p:cNvSpPr/>
          <p:nvPr/>
        </p:nvSpPr>
        <p:spPr>
          <a:xfrm>
            <a:off x="0" y="2652312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2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86"/>
            </a:lvl1pPr>
            <a:lvl2pPr marL="472974" indent="0">
              <a:buNone/>
              <a:defRPr sz="2902"/>
            </a:lvl2pPr>
            <a:lvl3pPr marL="945947" indent="0">
              <a:buNone/>
              <a:defRPr sz="2449"/>
            </a:lvl3pPr>
            <a:lvl4pPr marL="1418921" indent="0">
              <a:buNone/>
              <a:defRPr sz="2086"/>
            </a:lvl4pPr>
            <a:lvl5pPr marL="1891895" indent="0">
              <a:buNone/>
              <a:defRPr sz="2086"/>
            </a:lvl5pPr>
            <a:lvl6pPr marL="2364869" indent="0">
              <a:buNone/>
              <a:defRPr sz="2086"/>
            </a:lvl6pPr>
            <a:lvl7pPr marL="2837842" indent="0">
              <a:buNone/>
              <a:defRPr sz="2086"/>
            </a:lvl7pPr>
            <a:lvl8pPr marL="3310816" indent="0">
              <a:buNone/>
              <a:defRPr sz="2086"/>
            </a:lvl8pPr>
            <a:lvl9pPr marL="3783790" indent="0">
              <a:buNone/>
              <a:defRPr sz="2086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6" cy="2163020"/>
          </a:xfrm>
        </p:spPr>
        <p:txBody>
          <a:bodyPr anchor="b"/>
          <a:lstStyle>
            <a:lvl1pPr marL="189189" indent="-189189">
              <a:buFont typeface="Georgia" pitchFamily="18" charset="0"/>
              <a:buChar char="*"/>
              <a:defRPr sz="1632"/>
            </a:lvl1pPr>
            <a:lvl2pPr marL="472974" indent="0">
              <a:buNone/>
              <a:defRPr sz="1270"/>
            </a:lvl2pPr>
            <a:lvl3pPr marL="945947" indent="0">
              <a:buNone/>
              <a:defRPr sz="998"/>
            </a:lvl3pPr>
            <a:lvl4pPr marL="1418921" indent="0">
              <a:buNone/>
              <a:defRPr sz="907"/>
            </a:lvl4pPr>
            <a:lvl5pPr marL="1891895" indent="0">
              <a:buNone/>
              <a:defRPr sz="907"/>
            </a:lvl5pPr>
            <a:lvl6pPr marL="2364869" indent="0">
              <a:buNone/>
              <a:defRPr sz="907"/>
            </a:lvl6pPr>
            <a:lvl7pPr marL="2837842" indent="0">
              <a:buNone/>
              <a:defRPr sz="907"/>
            </a:lvl7pPr>
            <a:lvl8pPr marL="3310816" indent="0">
              <a:buNone/>
              <a:defRPr sz="907"/>
            </a:lvl8pPr>
            <a:lvl9pPr marL="3783790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EF3CB1-89C9-4087-9860-7F7C9A8EE161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375680-C192-4AE2-A291-8600F38145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2" y="4464422"/>
            <a:ext cx="8511384" cy="1143000"/>
          </a:xfrm>
        </p:spPr>
        <p:txBody>
          <a:bodyPr anchor="b">
            <a:noAutofit/>
          </a:bodyPr>
          <a:lstStyle>
            <a:lvl1pPr algn="l">
              <a:defRPr sz="4716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89029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1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6B49B0-AD30-4B1F-AA91-F756CD327249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8EF28C-F443-4CC0-9721-95488875A1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45086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5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2" y="731519"/>
            <a:ext cx="6439050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E11FD8-3711-48FA-BB74-EFCC9FD3B58E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B83C08-206E-4F51-8899-51759BECA7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8857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B42C0-806E-4A05-98C7-87FADEBE72BC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4CDF5-B9EE-4327-9C9C-4908E8D19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294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90010C-B2CA-4BBD-F924-3638D885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D74DE9-9697-59E0-C282-9F583C5F6F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15569B-64F4-7504-BD47-CC086363C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569505-870B-16AB-3762-FAFDE73F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4C368-4D72-439F-9ECE-ECF02B453D08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C9EDC7-4E04-A132-E9DC-5CD7D5B87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FE62CE-3CD9-496D-BB9D-D75B2BAC5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BFEA-0D40-4BB3-A99A-AE1A4C541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29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86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04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691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272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3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19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8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11846-AE8E-49B4-B395-5421910D654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00D15-F7BA-41D6-BE7E-79F4FE4589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70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1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 dirty="0"/>
          </a:p>
        </p:txBody>
      </p:sp>
      <p:sp>
        <p:nvSpPr>
          <p:cNvPr id="9" name="Rectangle 8"/>
          <p:cNvSpPr/>
          <p:nvPr/>
        </p:nvSpPr>
        <p:spPr>
          <a:xfrm>
            <a:off x="0" y="376830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00" tIns="47300" rIns="94600" bIns="47300" rtlCol="0" anchor="ctr"/>
          <a:lstStyle/>
          <a:p>
            <a:pPr algn="ctr"/>
            <a:endParaRPr lang="en-US" sz="1632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2" y="4372170"/>
            <a:ext cx="8683348" cy="1143000"/>
          </a:xfrm>
          <a:prstGeom prst="rect">
            <a:avLst/>
          </a:prstGeom>
          <a:effectLst/>
        </p:spPr>
        <p:txBody>
          <a:bodyPr vert="horz" lIns="104306" tIns="52153" rIns="104306" bIns="52153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1" y="732260"/>
            <a:ext cx="8534400" cy="347472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1" y="6172202"/>
            <a:ext cx="33528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17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3022FA57-0A4B-418F-882C-9F0229DC0DED}" type="datetime1">
              <a:rPr lang="ru-RU" smtClean="0"/>
              <a:pPr>
                <a:defRPr/>
              </a:pPr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2"/>
            <a:ext cx="4470402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7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2"/>
            <a:ext cx="24384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27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1A630BA-6049-416A-9B55-502881A844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4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marL="331082" indent="-331082" algn="r" defTabSz="945947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716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36487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67569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86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1352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904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35137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3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37840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5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721624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5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33788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5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364869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5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677032" indent="-189189" algn="l" defTabSz="945947" rtl="0" eaLnBrk="1" latinLnBrk="0" hangingPunct="1">
        <a:spcBef>
          <a:spcPct val="20000"/>
        </a:spcBef>
        <a:spcAft>
          <a:spcPts val="31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5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1pPr>
      <a:lvl2pPr marL="472974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2pPr>
      <a:lvl3pPr marL="945947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3pPr>
      <a:lvl4pPr marL="1418921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4pPr>
      <a:lvl5pPr marL="1891895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5pPr>
      <a:lvl6pPr marL="2364869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6pPr>
      <a:lvl7pPr marL="2837842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7pPr>
      <a:lvl8pPr marL="3310816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8pPr>
      <a:lvl9pPr marL="3783790" algn="l" defTabSz="945947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94" y="149136"/>
            <a:ext cx="1137442" cy="10771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52068" y="226058"/>
            <a:ext cx="9445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0" algn="ctr" defTabSz="829269" fontAlgn="base">
              <a:spcBef>
                <a:spcPct val="0"/>
              </a:spcBef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Белгородском университете кооперации, экономики и права состоятся международные научно-практические, научно-методические конференции и Международная студенческая научная конференция: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6494" y="1342110"/>
            <a:ext cx="11173968" cy="613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15000"/>
              </a:lnSpc>
              <a:spcBef>
                <a:spcPct val="0"/>
              </a:spcBef>
            </a:pPr>
            <a:r>
              <a:rPr lang="ru-RU" sz="13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Международные научно-практические конференции:</a:t>
            </a: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Кооперация в контексте глобальных экономических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изменений, посвященная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195-летию потребительской кооперации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России (31.03.2026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Актуальные экономические процессы и изменения в современном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мире (01.04.2026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Педагогические аспекты профессионально-ориентированного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обучения (16.03.2026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Междисциплинарный диалог: психология и социология в поисках ответов на кризисы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современности (01.04.2026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.).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49263" lvl="0" indent="-449263" algn="just" fontAlgn="base">
              <a:lnSpc>
                <a:spcPct val="115000"/>
              </a:lnSpc>
              <a:spcBef>
                <a:spcPct val="0"/>
              </a:spcBef>
              <a:tabLst>
                <a:tab pos="630555" algn="l"/>
              </a:tabLst>
            </a:pPr>
            <a:r>
              <a:rPr lang="ru-RU" sz="13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Международные научно-методические конференции:</a:t>
            </a: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Воспитательные и образовательные ресурсы гуманитарных наук в современном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вузе </a:t>
            </a:r>
            <a:r>
              <a:rPr lang="ru-RU" sz="135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(01.04.2026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Современные вопросы интеграции науки, практики 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образования (16.04.2026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</a:p>
          <a:p>
            <a:pPr lvl="0" algn="just" fontAlgn="base">
              <a:lnSpc>
                <a:spcPct val="115000"/>
              </a:lnSpc>
              <a:spcBef>
                <a:spcPct val="0"/>
              </a:spcBef>
              <a:tabLst>
                <a:tab pos="630555" algn="l"/>
              </a:tabLst>
            </a:pPr>
            <a:r>
              <a:rPr lang="ru-RU" sz="135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Международные </a:t>
            </a:r>
            <a:r>
              <a:rPr lang="ru-RU" sz="13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научно-практические и научно-методические конференции:</a:t>
            </a: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en-US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Международная научно-практическая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научно-методическая конференция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«Фундаментальные и прикладные проблемы математики 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механики» (02.04.2026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III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Международная конференция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«Информационно-аналитические системы 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технологии» (30.03.2026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en-US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 </a:t>
            </a:r>
            <a:r>
              <a:rPr lang="x-none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</a:t>
            </a:r>
            <a:r>
              <a:rPr lang="ru-RU" sz="135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ая</a:t>
            </a:r>
            <a:r>
              <a:rPr lang="x-none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научно-практическ</a:t>
            </a:r>
            <a:r>
              <a:rPr lang="ru-RU" sz="135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ая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и научно-методическая </a:t>
            </a:r>
            <a:r>
              <a:rPr lang="x-none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конференци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 </a:t>
            </a:r>
            <a:r>
              <a:rPr lang="x-none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Актуальные проблемы развития общественного питания и пищевой промышленности</a:t>
            </a:r>
            <a:r>
              <a:rPr lang="x-none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(02.04.2026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en-US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Международная научно-практическая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научно-методическая конференция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«Информационная безопасность в контексте развития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общества» (02.04.2026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en-US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III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Международная научно-практическая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научно-методическая конференция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«Юриспруденция: вопросы истории, теории 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практики» (03.04.2026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.);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0555" algn="l"/>
              </a:tabLst>
            </a:pP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Международная научно-практическая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научно-методическая конференция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«Туризм и креативные индустрии в современной экономике впечатлений: вызовы, направления развития,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профессионализация» (02.04.26 г.);</a:t>
            </a:r>
          </a:p>
          <a:p>
            <a:pPr lvl="0" algn="just" fontAlgn="base">
              <a:lnSpc>
                <a:spcPct val="115000"/>
              </a:lnSpc>
              <a:spcBef>
                <a:spcPct val="0"/>
              </a:spcBef>
              <a:tabLst>
                <a:tab pos="630555" algn="l"/>
              </a:tabLst>
            </a:pPr>
            <a:r>
              <a:rPr lang="ru-RU" sz="135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Международная студенческая научная конференция</a:t>
            </a:r>
            <a:r>
              <a:rPr lang="ru-RU" sz="135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Взгляд на современные проблемы общества в научных исследованиях 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молодежи» (31.03.2026 </a:t>
            </a:r>
            <a:r>
              <a:rPr lang="ru-RU" sz="135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35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.).</a:t>
            </a:r>
            <a:endParaRPr lang="ru-RU" sz="135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13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lvl="0" algn="just" fontAlgn="base">
              <a:spcBef>
                <a:spcPct val="0"/>
              </a:spcBef>
            </a:pPr>
            <a:endParaRPr lang="ru-RU" sz="1350" b="1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 fontAlgn="base">
              <a:spcBef>
                <a:spcPct val="0"/>
              </a:spcBef>
            </a:pPr>
            <a:endParaRPr lang="ru-RU" sz="1350" b="1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943736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254</Words>
  <Application>Microsoft Office PowerPoint</Application>
  <PresentationFormat>Широкоэкранный</PresentationFormat>
  <Paragraphs>18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Georgia</vt:lpstr>
      <vt:lpstr>Times New Roman</vt:lpstr>
      <vt:lpstr>Trebuchet MS</vt:lpstr>
      <vt:lpstr>Wingdings</vt:lpstr>
      <vt:lpstr>Тема Office</vt:lpstr>
      <vt:lpstr>Воздушный поток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Диссертационный совет</dc:creator>
  <cp:lastModifiedBy>Диссертационный совет</cp:lastModifiedBy>
  <cp:revision>6</cp:revision>
  <dcterms:created xsi:type="dcterms:W3CDTF">2026-03-02T09:08:01Z</dcterms:created>
  <dcterms:modified xsi:type="dcterms:W3CDTF">2026-03-02T12:26:25Z</dcterms:modified>
</cp:coreProperties>
</file>